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Washington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and Alcohol Abuse</c:v>
                </c:pt>
                <c:pt idx="1">
                  <c:v>Obesity</c:v>
                </c:pt>
                <c:pt idx="2">
                  <c:v>Tobacco Use</c:v>
                </c:pt>
                <c:pt idx="3">
                  <c:v>Mental Health</c:v>
                </c:pt>
                <c:pt idx="4">
                  <c:v>Cardiovascular Disease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0.91</c:v>
                </c:pt>
                <c:pt idx="1">
                  <c:v>0.82</c:v>
                </c:pt>
                <c:pt idx="2">
                  <c:v>0.77</c:v>
                </c:pt>
                <c:pt idx="3">
                  <c:v>0.76</c:v>
                </c:pt>
                <c:pt idx="4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and Alcohol Abuse</c:v>
                </c:pt>
                <c:pt idx="1">
                  <c:v>Obesity</c:v>
                </c:pt>
                <c:pt idx="2">
                  <c:v>Tobacco Use</c:v>
                </c:pt>
                <c:pt idx="3">
                  <c:v>Mental Health</c:v>
                </c:pt>
                <c:pt idx="4">
                  <c:v>Cardiovascular Disease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0.8</c:v>
                </c:pt>
                <c:pt idx="1">
                  <c:v>0.78</c:v>
                </c:pt>
                <c:pt idx="2">
                  <c:v>0.63</c:v>
                </c:pt>
                <c:pt idx="3">
                  <c:v>0.71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708608"/>
        <c:axId val="128710144"/>
      </c:barChart>
      <c:catAx>
        <c:axId val="128708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8710144"/>
        <c:crosses val="autoZero"/>
        <c:auto val="1"/>
        <c:lblAlgn val="ctr"/>
        <c:lblOffset val="100"/>
        <c:noMultiLvlLbl val="0"/>
      </c:catAx>
      <c:valAx>
        <c:axId val="128710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87086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Washington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Health Care Insurance</c:v>
                </c:pt>
                <c:pt idx="3">
                  <c:v>Access to Behavioral Care/Mental Health Care</c:v>
                </c:pt>
                <c:pt idx="4">
                  <c:v>Health Literacy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0.89</c:v>
                </c:pt>
                <c:pt idx="1">
                  <c:v>0.82</c:v>
                </c:pt>
                <c:pt idx="2">
                  <c:v>0.78</c:v>
                </c:pt>
                <c:pt idx="3">
                  <c:v>0.76</c:v>
                </c:pt>
                <c:pt idx="4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Health Care Insurance</c:v>
                </c:pt>
                <c:pt idx="3">
                  <c:v>Access to Behavioral Care/Mental Health Care</c:v>
                </c:pt>
                <c:pt idx="4">
                  <c:v>Health Literacy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0.64</c:v>
                </c:pt>
                <c:pt idx="2">
                  <c:v>0.64</c:v>
                </c:pt>
                <c:pt idx="3">
                  <c:v>0.67</c:v>
                </c:pt>
                <c:pt idx="4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235648"/>
        <c:axId val="134237184"/>
      </c:barChart>
      <c:catAx>
        <c:axId val="134235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4237184"/>
        <c:crosses val="autoZero"/>
        <c:auto val="1"/>
        <c:lblAlgn val="ctr"/>
        <c:lblOffset val="100"/>
        <c:noMultiLvlLbl val="0"/>
      </c:catAx>
      <c:valAx>
        <c:axId val="1342371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42356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Washington County based on information provided by the 133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Washington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26 </a:t>
            </a:r>
            <a:r>
              <a:rPr lang="en-US" baseline="0" dirty="0" smtClean="0"/>
              <a:t>of the Washington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Washington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Washington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Washington County Report will form the </a:t>
            </a:r>
            <a:r>
              <a:rPr lang="en-US" baseline="0" dirty="0" err="1" smtClean="0"/>
              <a:t>Downeast</a:t>
            </a:r>
            <a:r>
              <a:rPr lang="en-US" baseline="0" dirty="0" smtClean="0"/>
              <a:t> District (Washington &amp; Hancock Counties) Public Health Improvement Plan – all hospital and public health improvement plans will inform the State Health Improvement Plan. This report may inform the CHNAs of Calais Regional Hospital and Down East Community Hospital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Washington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Washington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Washington County = 133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Washington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aine.gov/SHNAPP/" TargetMode="External"/><Relationship Id="rId4" Type="http://schemas.openxmlformats.org/officeDocument/2006/relationships/hyperlink" Target="mailto:nhammar@emh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Washington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Washington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Washington 133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514188"/>
              </p:ext>
            </p:extLst>
          </p:nvPr>
        </p:nvGraphicFramePr>
        <p:xfrm>
          <a:off x="609600" y="2212777"/>
          <a:ext cx="7696200" cy="41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Washington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830823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Washington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52655"/>
            <a:ext cx="5905500" cy="3589618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Alfred May	Jr.			Nicole Hammar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255-2017				973-7245</a:t>
            </a: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Alfred.May@maine.gov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nhammar@emhs.org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5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Washington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8297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Washington 133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449454"/>
              </p:ext>
            </p:extLst>
          </p:nvPr>
        </p:nvGraphicFramePr>
        <p:xfrm>
          <a:off x="472440" y="2183089"/>
          <a:ext cx="8061959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Washington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864" y="6072160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Washington County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46" y="2002438"/>
            <a:ext cx="6110829" cy="403565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3536</TotalTime>
  <Words>1419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Washington County</vt:lpstr>
      <vt:lpstr>Top health issues for Washington County</vt:lpstr>
      <vt:lpstr>Top issues affecting where we live, work, learn &amp; play in Washington County</vt:lpstr>
      <vt:lpstr>Top issues affecting where we live, work, learn &amp; play in Washington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195</cp:revision>
  <cp:lastPrinted>2015-10-13T16:23:27Z</cp:lastPrinted>
  <dcterms:created xsi:type="dcterms:W3CDTF">2015-06-09T16:33:57Z</dcterms:created>
  <dcterms:modified xsi:type="dcterms:W3CDTF">2015-10-15T12:50:16Z</dcterms:modified>
</cp:coreProperties>
</file>